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D8EA8E-715A-447A-98A4-5823B886B8B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F58378-3A45-4C1A-A6EE-41887A6603FE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B646A4-625C-4E57-A474-EDBBE91DF38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ADADA-0444-40C7-A1AA-F50DD66E803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FFC32-89C4-42A0-8511-0D41B6997FB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626334-88B7-4BC0-9993-72C921233B7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8599C8-D372-447F-9D15-F33CC2CCBAB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73C9A-1BAA-4325-A2BF-2A4D7C8C8F3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B0F1E-5782-477A-BADB-D0A42C65251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C0851-A1D5-404E-B29F-94DF70B17A9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643B417D-9EF2-4E42-9CD1-6AED2C72078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2FFCAF1-42D9-4054-80C9-793E4BFDAA9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hyperlink" Target="http://www.onlyshojo.com/Immagini/corrierepiccoli/corriere139.JPG" TargetMode="External"/><Relationship Id="rId7" Type="http://schemas.openxmlformats.org/officeDocument/2006/relationships/hyperlink" Target="http://www.onlyshojo.com/Immagini/corrierepiccoli/corriere116.JPG" TargetMode="External"/><Relationship Id="rId12" Type="http://schemas.openxmlformats.org/officeDocument/2006/relationships/image" Target="../media/image30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11" Type="http://schemas.openxmlformats.org/officeDocument/2006/relationships/image" Target="../media/image29.jpeg"/><Relationship Id="rId5" Type="http://schemas.openxmlformats.org/officeDocument/2006/relationships/hyperlink" Target="http://www.onlyshojo.com/Immagini/corrierepiccoli/corriere92.JPG" TargetMode="External"/><Relationship Id="rId10" Type="http://schemas.openxmlformats.org/officeDocument/2006/relationships/image" Target="../media/image28.jpeg"/><Relationship Id="rId4" Type="http://schemas.openxmlformats.org/officeDocument/2006/relationships/image" Target="../media/image24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964363" y="13716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5 </a:t>
            </a:r>
            <a:endParaRPr lang="it-IT" sz="1200" b="1" u="sng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394325" y="13716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4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825875" y="13716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284413" y="1371600"/>
            <a:ext cx="15414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685800" y="1371600"/>
            <a:ext cx="1598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</a:t>
            </a:r>
            <a:r>
              <a:rPr lang="it-IT" sz="1200" b="1"/>
              <a:t>1</a:t>
            </a:r>
            <a:endParaRPr lang="it-IT" sz="1200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685800" y="13716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685800" y="3810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685800" y="1371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2284413" y="1371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3825875" y="1371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5394325" y="1371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6964363" y="1371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8534400" y="1371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6964363" y="38100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 smtClean="0"/>
              <a:t>10</a:t>
            </a:r>
            <a:endParaRPr lang="it-IT" sz="1200" b="1" dirty="0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5394325" y="38100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9</a:t>
            </a: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3825875" y="38100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8</a:t>
            </a: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2286000" y="3810000"/>
            <a:ext cx="15398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7</a:t>
            </a: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685800" y="3810000"/>
            <a:ext cx="1600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6</a:t>
            </a:r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685800" y="3810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>
            <a:off x="685800" y="62484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70" name="Line 22"/>
          <p:cNvSpPr>
            <a:spLocks noChangeShapeType="1"/>
          </p:cNvSpPr>
          <p:nvPr/>
        </p:nvSpPr>
        <p:spPr bwMode="auto">
          <a:xfrm>
            <a:off x="685800" y="38100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71" name="Line 23"/>
          <p:cNvSpPr>
            <a:spLocks noChangeShapeType="1"/>
          </p:cNvSpPr>
          <p:nvPr/>
        </p:nvSpPr>
        <p:spPr bwMode="auto">
          <a:xfrm>
            <a:off x="2286000" y="3810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72" name="Line 24"/>
          <p:cNvSpPr>
            <a:spLocks noChangeShapeType="1"/>
          </p:cNvSpPr>
          <p:nvPr/>
        </p:nvSpPr>
        <p:spPr bwMode="auto">
          <a:xfrm>
            <a:off x="3825875" y="3810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73" name="Line 25"/>
          <p:cNvSpPr>
            <a:spLocks noChangeShapeType="1"/>
          </p:cNvSpPr>
          <p:nvPr/>
        </p:nvSpPr>
        <p:spPr bwMode="auto">
          <a:xfrm>
            <a:off x="5394325" y="3810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>
            <a:off x="6964363" y="3810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75" name="Line 27"/>
          <p:cNvSpPr>
            <a:spLocks noChangeShapeType="1"/>
          </p:cNvSpPr>
          <p:nvPr/>
        </p:nvSpPr>
        <p:spPr bwMode="auto">
          <a:xfrm>
            <a:off x="8534400" y="38100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8" name="Rettangolo 47"/>
          <p:cNvSpPr/>
          <p:nvPr/>
        </p:nvSpPr>
        <p:spPr>
          <a:xfrm>
            <a:off x="1296259" y="524470"/>
            <a:ext cx="6420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Brush Script MT" pitchFamily="66" charset="0"/>
              </a:rPr>
              <a:t>Corriere dei Piccoli - 1987</a:t>
            </a:r>
            <a:endParaRPr lang="it-IT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Brush Script MT" pitchFamily="66" charset="0"/>
            </a:endParaRPr>
          </a:p>
        </p:txBody>
      </p:sp>
      <p:pic>
        <p:nvPicPr>
          <p:cNvPr id="46" name="Immagine 45" descr="87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838400"/>
            <a:ext cx="1435722" cy="1885800"/>
          </a:xfrm>
          <a:prstGeom prst="rect">
            <a:avLst/>
          </a:prstGeom>
        </p:spPr>
      </p:pic>
      <p:pic>
        <p:nvPicPr>
          <p:cNvPr id="47" name="Immagine 46" descr="87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46619" y="1828800"/>
            <a:ext cx="1463381" cy="1885800"/>
          </a:xfrm>
          <a:prstGeom prst="rect">
            <a:avLst/>
          </a:prstGeom>
        </p:spPr>
      </p:pic>
      <p:pic>
        <p:nvPicPr>
          <p:cNvPr id="49" name="Immagine 48" descr="87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1848000"/>
            <a:ext cx="1449552" cy="1885800"/>
          </a:xfrm>
          <a:prstGeom prst="rect">
            <a:avLst/>
          </a:prstGeom>
        </p:spPr>
      </p:pic>
      <p:pic>
        <p:nvPicPr>
          <p:cNvPr id="50" name="Immagine 49" descr="87-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1848000"/>
            <a:ext cx="1411836" cy="1885800"/>
          </a:xfrm>
          <a:prstGeom prst="rect">
            <a:avLst/>
          </a:prstGeom>
        </p:spPr>
      </p:pic>
      <p:pic>
        <p:nvPicPr>
          <p:cNvPr id="51" name="Immagine 50" descr="87-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04877" y="1905000"/>
            <a:ext cx="1453323" cy="1885800"/>
          </a:xfrm>
          <a:prstGeom prst="rect">
            <a:avLst/>
          </a:prstGeom>
        </p:spPr>
      </p:pic>
      <p:pic>
        <p:nvPicPr>
          <p:cNvPr id="52" name="Immagine 51" descr="87-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0" y="4287370"/>
            <a:ext cx="1437497" cy="1884830"/>
          </a:xfrm>
          <a:prstGeom prst="rect">
            <a:avLst/>
          </a:prstGeom>
        </p:spPr>
      </p:pic>
      <p:pic>
        <p:nvPicPr>
          <p:cNvPr id="53" name="Immagine 52" descr="87-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61194" y="4267200"/>
            <a:ext cx="1448806" cy="1884830"/>
          </a:xfrm>
          <a:prstGeom prst="rect">
            <a:avLst/>
          </a:prstGeom>
        </p:spPr>
      </p:pic>
      <p:pic>
        <p:nvPicPr>
          <p:cNvPr id="54" name="Immagine 53" descr="87-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86200" y="4267200"/>
            <a:ext cx="1438753" cy="1884829"/>
          </a:xfrm>
          <a:prstGeom prst="rect">
            <a:avLst/>
          </a:prstGeom>
        </p:spPr>
      </p:pic>
      <p:pic>
        <p:nvPicPr>
          <p:cNvPr id="55" name="Immagine 54" descr="87-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0" y="4267200"/>
            <a:ext cx="1441267" cy="1884830"/>
          </a:xfrm>
          <a:prstGeom prst="rect">
            <a:avLst/>
          </a:prstGeom>
        </p:spPr>
      </p:pic>
      <p:pic>
        <p:nvPicPr>
          <p:cNvPr id="56" name="Immagine 55" descr="87-1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10400" y="4267200"/>
            <a:ext cx="1476450" cy="18848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964363" y="9906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15 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394325" y="9906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14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825875" y="9906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13 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284413" y="990600"/>
            <a:ext cx="15414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12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685800" y="990600"/>
            <a:ext cx="1598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</a:t>
            </a:r>
            <a:r>
              <a:rPr lang="it-IT" sz="1200" b="1"/>
              <a:t>11</a:t>
            </a:r>
            <a:endParaRPr lang="it-IT" sz="1200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685800" y="9906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85800" y="3429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6858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2286000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382587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539432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6964363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85344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685800" y="3429000"/>
            <a:ext cx="7848600" cy="2438400"/>
            <a:chOff x="432" y="2400"/>
            <a:chExt cx="4944" cy="1536"/>
          </a:xfrm>
        </p:grpSpPr>
        <p:sp>
          <p:nvSpPr>
            <p:cNvPr id="3100" name="Rectangle 16"/>
            <p:cNvSpPr>
              <a:spLocks noChangeArrowheads="1"/>
            </p:cNvSpPr>
            <p:nvPr/>
          </p:nvSpPr>
          <p:spPr bwMode="auto">
            <a:xfrm>
              <a:off x="4387" y="2400"/>
              <a:ext cx="989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20</a:t>
              </a:r>
            </a:p>
          </p:txBody>
        </p:sp>
        <p:sp>
          <p:nvSpPr>
            <p:cNvPr id="3101" name="Rectangle 17"/>
            <p:cNvSpPr>
              <a:spLocks noChangeArrowheads="1"/>
            </p:cNvSpPr>
            <p:nvPr/>
          </p:nvSpPr>
          <p:spPr bwMode="auto">
            <a:xfrm>
              <a:off x="3398" y="2400"/>
              <a:ext cx="989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19</a:t>
              </a:r>
            </a:p>
          </p:txBody>
        </p:sp>
        <p:sp>
          <p:nvSpPr>
            <p:cNvPr id="3102" name="Rectangle 18"/>
            <p:cNvSpPr>
              <a:spLocks noChangeArrowheads="1"/>
            </p:cNvSpPr>
            <p:nvPr/>
          </p:nvSpPr>
          <p:spPr bwMode="auto">
            <a:xfrm>
              <a:off x="2410" y="2400"/>
              <a:ext cx="98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18</a:t>
              </a:r>
            </a:p>
          </p:txBody>
        </p:sp>
        <p:sp>
          <p:nvSpPr>
            <p:cNvPr id="3103" name="Rectangle 19"/>
            <p:cNvSpPr>
              <a:spLocks noChangeArrowheads="1"/>
            </p:cNvSpPr>
            <p:nvPr/>
          </p:nvSpPr>
          <p:spPr bwMode="auto">
            <a:xfrm>
              <a:off x="1440" y="2400"/>
              <a:ext cx="970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17</a:t>
              </a:r>
            </a:p>
          </p:txBody>
        </p:sp>
        <p:sp>
          <p:nvSpPr>
            <p:cNvPr id="3104" name="Rectangle 20"/>
            <p:cNvSpPr>
              <a:spLocks noChangeArrowheads="1"/>
            </p:cNvSpPr>
            <p:nvPr/>
          </p:nvSpPr>
          <p:spPr bwMode="auto">
            <a:xfrm>
              <a:off x="432" y="2400"/>
              <a:ext cx="100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16</a:t>
              </a:r>
            </a:p>
          </p:txBody>
        </p:sp>
        <p:sp>
          <p:nvSpPr>
            <p:cNvPr id="3105" name="Line 21"/>
            <p:cNvSpPr>
              <a:spLocks noChangeShapeType="1"/>
            </p:cNvSpPr>
            <p:nvPr/>
          </p:nvSpPr>
          <p:spPr bwMode="auto">
            <a:xfrm>
              <a:off x="432" y="2400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06" name="Line 22"/>
            <p:cNvSpPr>
              <a:spLocks noChangeShapeType="1"/>
            </p:cNvSpPr>
            <p:nvPr/>
          </p:nvSpPr>
          <p:spPr bwMode="auto">
            <a:xfrm>
              <a:off x="432" y="3936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07" name="Line 23"/>
            <p:cNvSpPr>
              <a:spLocks noChangeShapeType="1"/>
            </p:cNvSpPr>
            <p:nvPr/>
          </p:nvSpPr>
          <p:spPr bwMode="auto">
            <a:xfrm>
              <a:off x="432" y="2400"/>
              <a:ext cx="0" cy="1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08" name="Line 24"/>
            <p:cNvSpPr>
              <a:spLocks noChangeShapeType="1"/>
            </p:cNvSpPr>
            <p:nvPr/>
          </p:nvSpPr>
          <p:spPr bwMode="auto">
            <a:xfrm>
              <a:off x="1440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09" name="Line 25"/>
            <p:cNvSpPr>
              <a:spLocks noChangeShapeType="1"/>
            </p:cNvSpPr>
            <p:nvPr/>
          </p:nvSpPr>
          <p:spPr bwMode="auto">
            <a:xfrm>
              <a:off x="2410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10" name="Line 26"/>
            <p:cNvSpPr>
              <a:spLocks noChangeShapeType="1"/>
            </p:cNvSpPr>
            <p:nvPr/>
          </p:nvSpPr>
          <p:spPr bwMode="auto">
            <a:xfrm>
              <a:off x="3398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11" name="Line 27"/>
            <p:cNvSpPr>
              <a:spLocks noChangeShapeType="1"/>
            </p:cNvSpPr>
            <p:nvPr/>
          </p:nvSpPr>
          <p:spPr bwMode="auto">
            <a:xfrm>
              <a:off x="4387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12" name="Line 28"/>
            <p:cNvSpPr>
              <a:spLocks noChangeShapeType="1"/>
            </p:cNvSpPr>
            <p:nvPr/>
          </p:nvSpPr>
          <p:spPr bwMode="auto">
            <a:xfrm>
              <a:off x="5376" y="2400"/>
              <a:ext cx="0" cy="1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41" name="Immagine 40" descr="87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" y="1447800"/>
            <a:ext cx="1478280" cy="1905000"/>
          </a:xfrm>
          <a:prstGeom prst="rect">
            <a:avLst/>
          </a:prstGeom>
        </p:spPr>
      </p:pic>
      <p:pic>
        <p:nvPicPr>
          <p:cNvPr id="42" name="Immagine 41" descr="87-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1447800"/>
            <a:ext cx="1399540" cy="1905000"/>
          </a:xfrm>
          <a:prstGeom prst="rect">
            <a:avLst/>
          </a:prstGeom>
        </p:spPr>
      </p:pic>
      <p:pic>
        <p:nvPicPr>
          <p:cNvPr id="43" name="Immagine 42" descr="87-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1447800"/>
            <a:ext cx="1475740" cy="1905000"/>
          </a:xfrm>
          <a:prstGeom prst="rect">
            <a:avLst/>
          </a:prstGeom>
        </p:spPr>
      </p:pic>
      <p:pic>
        <p:nvPicPr>
          <p:cNvPr id="44" name="Immagine 43" descr="87-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1447800"/>
            <a:ext cx="1441450" cy="1905000"/>
          </a:xfrm>
          <a:prstGeom prst="rect">
            <a:avLst/>
          </a:prstGeom>
        </p:spPr>
      </p:pic>
      <p:pic>
        <p:nvPicPr>
          <p:cNvPr id="45" name="Immagine 44" descr="87-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10400" y="1447800"/>
            <a:ext cx="1438910" cy="1905000"/>
          </a:xfrm>
          <a:prstGeom prst="rect">
            <a:avLst/>
          </a:prstGeom>
        </p:spPr>
      </p:pic>
      <p:pic>
        <p:nvPicPr>
          <p:cNvPr id="46" name="Immagine 45" descr="87-1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5890" y="3886200"/>
            <a:ext cx="1459230" cy="1905000"/>
          </a:xfrm>
          <a:prstGeom prst="rect">
            <a:avLst/>
          </a:prstGeom>
        </p:spPr>
      </p:pic>
      <p:pic>
        <p:nvPicPr>
          <p:cNvPr id="47" name="Immagine 46" descr="87-1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34260" y="3886200"/>
            <a:ext cx="1475740" cy="1905000"/>
          </a:xfrm>
          <a:prstGeom prst="rect">
            <a:avLst/>
          </a:prstGeom>
        </p:spPr>
      </p:pic>
      <p:pic>
        <p:nvPicPr>
          <p:cNvPr id="48" name="Immagine 47" descr="87-1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86200" y="3886200"/>
            <a:ext cx="1464310" cy="1905000"/>
          </a:xfrm>
          <a:prstGeom prst="rect">
            <a:avLst/>
          </a:prstGeom>
        </p:spPr>
      </p:pic>
      <p:pic>
        <p:nvPicPr>
          <p:cNvPr id="49" name="Immagine 48" descr="87-1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0" y="3886200"/>
            <a:ext cx="1469390" cy="1905000"/>
          </a:xfrm>
          <a:prstGeom prst="rect">
            <a:avLst/>
          </a:prstGeom>
        </p:spPr>
      </p:pic>
      <p:pic>
        <p:nvPicPr>
          <p:cNvPr id="50" name="Immagine 49" descr="87-2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10400" y="3886200"/>
            <a:ext cx="147828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964363" y="9906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25  </a:t>
            </a:r>
            <a:endParaRPr lang="it-IT" sz="1200" b="1" u="sng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394325" y="9906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24 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825875" y="9906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23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284413" y="990600"/>
            <a:ext cx="15414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22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85800" y="990600"/>
            <a:ext cx="1598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dirty="0"/>
              <a:t> </a:t>
            </a:r>
            <a:r>
              <a:rPr lang="it-IT" sz="1200" b="1" dirty="0"/>
              <a:t>21 </a:t>
            </a:r>
            <a:endParaRPr lang="it-IT" sz="1200" u="sng" dirty="0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685800" y="9906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685800" y="3429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6858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2286000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382587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539432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6964363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>
            <a:off x="85344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685800" y="3429000"/>
            <a:ext cx="7848600" cy="2438400"/>
            <a:chOff x="432" y="2400"/>
            <a:chExt cx="4944" cy="1536"/>
          </a:xfrm>
        </p:grpSpPr>
        <p:sp>
          <p:nvSpPr>
            <p:cNvPr id="4125" name="Rectangle 16"/>
            <p:cNvSpPr>
              <a:spLocks noChangeArrowheads="1"/>
            </p:cNvSpPr>
            <p:nvPr/>
          </p:nvSpPr>
          <p:spPr bwMode="auto">
            <a:xfrm>
              <a:off x="4387" y="2400"/>
              <a:ext cx="989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30</a:t>
              </a:r>
            </a:p>
          </p:txBody>
        </p:sp>
        <p:sp>
          <p:nvSpPr>
            <p:cNvPr id="4126" name="Rectangle 17"/>
            <p:cNvSpPr>
              <a:spLocks noChangeArrowheads="1"/>
            </p:cNvSpPr>
            <p:nvPr/>
          </p:nvSpPr>
          <p:spPr bwMode="auto">
            <a:xfrm>
              <a:off x="3398" y="2400"/>
              <a:ext cx="989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29</a:t>
              </a:r>
            </a:p>
          </p:txBody>
        </p:sp>
        <p:sp>
          <p:nvSpPr>
            <p:cNvPr id="4127" name="Rectangle 18"/>
            <p:cNvSpPr>
              <a:spLocks noChangeArrowheads="1"/>
            </p:cNvSpPr>
            <p:nvPr/>
          </p:nvSpPr>
          <p:spPr bwMode="auto">
            <a:xfrm>
              <a:off x="2410" y="2400"/>
              <a:ext cx="98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28</a:t>
              </a:r>
            </a:p>
          </p:txBody>
        </p:sp>
        <p:sp>
          <p:nvSpPr>
            <p:cNvPr id="4128" name="Rectangle 19"/>
            <p:cNvSpPr>
              <a:spLocks noChangeArrowheads="1"/>
            </p:cNvSpPr>
            <p:nvPr/>
          </p:nvSpPr>
          <p:spPr bwMode="auto">
            <a:xfrm>
              <a:off x="1440" y="2400"/>
              <a:ext cx="970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 dirty="0"/>
                <a:t>27 </a:t>
              </a:r>
            </a:p>
          </p:txBody>
        </p:sp>
        <p:sp>
          <p:nvSpPr>
            <p:cNvPr id="4129" name="Rectangle 20"/>
            <p:cNvSpPr>
              <a:spLocks noChangeArrowheads="1"/>
            </p:cNvSpPr>
            <p:nvPr/>
          </p:nvSpPr>
          <p:spPr bwMode="auto">
            <a:xfrm>
              <a:off x="432" y="2400"/>
              <a:ext cx="100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26</a:t>
              </a:r>
            </a:p>
          </p:txBody>
        </p:sp>
        <p:sp>
          <p:nvSpPr>
            <p:cNvPr id="4130" name="Line 21"/>
            <p:cNvSpPr>
              <a:spLocks noChangeShapeType="1"/>
            </p:cNvSpPr>
            <p:nvPr/>
          </p:nvSpPr>
          <p:spPr bwMode="auto">
            <a:xfrm>
              <a:off x="432" y="2400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31" name="Line 22"/>
            <p:cNvSpPr>
              <a:spLocks noChangeShapeType="1"/>
            </p:cNvSpPr>
            <p:nvPr/>
          </p:nvSpPr>
          <p:spPr bwMode="auto">
            <a:xfrm>
              <a:off x="432" y="3936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32" name="Line 23"/>
            <p:cNvSpPr>
              <a:spLocks noChangeShapeType="1"/>
            </p:cNvSpPr>
            <p:nvPr/>
          </p:nvSpPr>
          <p:spPr bwMode="auto">
            <a:xfrm>
              <a:off x="432" y="2400"/>
              <a:ext cx="0" cy="1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33" name="Line 24"/>
            <p:cNvSpPr>
              <a:spLocks noChangeShapeType="1"/>
            </p:cNvSpPr>
            <p:nvPr/>
          </p:nvSpPr>
          <p:spPr bwMode="auto">
            <a:xfrm>
              <a:off x="1440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34" name="Line 25"/>
            <p:cNvSpPr>
              <a:spLocks noChangeShapeType="1"/>
            </p:cNvSpPr>
            <p:nvPr/>
          </p:nvSpPr>
          <p:spPr bwMode="auto">
            <a:xfrm>
              <a:off x="2410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35" name="Line 26"/>
            <p:cNvSpPr>
              <a:spLocks noChangeShapeType="1"/>
            </p:cNvSpPr>
            <p:nvPr/>
          </p:nvSpPr>
          <p:spPr bwMode="auto">
            <a:xfrm>
              <a:off x="3398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36" name="Line 27"/>
            <p:cNvSpPr>
              <a:spLocks noChangeShapeType="1"/>
            </p:cNvSpPr>
            <p:nvPr/>
          </p:nvSpPr>
          <p:spPr bwMode="auto">
            <a:xfrm>
              <a:off x="4387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37" name="Line 28"/>
            <p:cNvSpPr>
              <a:spLocks noChangeShapeType="1"/>
            </p:cNvSpPr>
            <p:nvPr/>
          </p:nvSpPr>
          <p:spPr bwMode="auto">
            <a:xfrm>
              <a:off x="5376" y="2400"/>
              <a:ext cx="0" cy="1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4113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371600"/>
            <a:ext cx="14239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50" descr="corriere139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371600"/>
            <a:ext cx="1447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8" name="Picture 52" descr="corriere92p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1371600"/>
            <a:ext cx="14493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54" descr="corriere116p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6200" y="1371600"/>
            <a:ext cx="14446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2" name="Picture 44" descr="C:\Documents and Settings\moira\Documenti\Immagini\CDP\cdp87, 2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86400" y="1371600"/>
            <a:ext cx="14478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Immagine 46" descr="87-3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10400" y="3886200"/>
            <a:ext cx="1456690" cy="1905000"/>
          </a:xfrm>
          <a:prstGeom prst="rect">
            <a:avLst/>
          </a:prstGeom>
        </p:spPr>
      </p:pic>
      <p:pic>
        <p:nvPicPr>
          <p:cNvPr id="48" name="Immagine 47" descr="87-26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2000" y="3886200"/>
            <a:ext cx="1452880" cy="1905000"/>
          </a:xfrm>
          <a:prstGeom prst="rect">
            <a:avLst/>
          </a:prstGeom>
        </p:spPr>
      </p:pic>
      <p:pic>
        <p:nvPicPr>
          <p:cNvPr id="49" name="Immagine 48" descr="87-27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362200" y="3886200"/>
            <a:ext cx="1418590" cy="1905000"/>
          </a:xfrm>
          <a:prstGeom prst="rect">
            <a:avLst/>
          </a:prstGeom>
        </p:spPr>
      </p:pic>
      <p:pic>
        <p:nvPicPr>
          <p:cNvPr id="50" name="Immagine 49" descr="87-28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86200" y="3886200"/>
            <a:ext cx="1470660" cy="1905000"/>
          </a:xfrm>
          <a:prstGeom prst="rect">
            <a:avLst/>
          </a:prstGeom>
        </p:spPr>
      </p:pic>
      <p:pic>
        <p:nvPicPr>
          <p:cNvPr id="51" name="Immagine 50" descr="87-29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486400" y="3886200"/>
            <a:ext cx="145415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964363" y="9906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35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394325" y="9906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34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825875" y="9906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33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284413" y="990600"/>
            <a:ext cx="15414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32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685800" y="990600"/>
            <a:ext cx="1598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</a:t>
            </a:r>
            <a:r>
              <a:rPr lang="it-IT" sz="1200" b="1"/>
              <a:t>31</a:t>
            </a:r>
            <a:endParaRPr lang="it-IT" sz="1200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685800" y="9906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685800" y="3429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6858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2286000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539432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6964363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85344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5134" name="Group 14"/>
          <p:cNvGrpSpPr>
            <a:grpSpLocks/>
          </p:cNvGrpSpPr>
          <p:nvPr/>
        </p:nvGrpSpPr>
        <p:grpSpPr bwMode="auto">
          <a:xfrm>
            <a:off x="685800" y="3429000"/>
            <a:ext cx="7848600" cy="2438400"/>
            <a:chOff x="432" y="2400"/>
            <a:chExt cx="4944" cy="1536"/>
          </a:xfrm>
        </p:grpSpPr>
        <p:sp>
          <p:nvSpPr>
            <p:cNvPr id="5146" name="Rectangle 15"/>
            <p:cNvSpPr>
              <a:spLocks noChangeArrowheads="1"/>
            </p:cNvSpPr>
            <p:nvPr/>
          </p:nvSpPr>
          <p:spPr bwMode="auto">
            <a:xfrm>
              <a:off x="4387" y="2400"/>
              <a:ext cx="989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40</a:t>
              </a:r>
            </a:p>
          </p:txBody>
        </p:sp>
        <p:sp>
          <p:nvSpPr>
            <p:cNvPr id="5147" name="Rectangle 16"/>
            <p:cNvSpPr>
              <a:spLocks noChangeArrowheads="1"/>
            </p:cNvSpPr>
            <p:nvPr/>
          </p:nvSpPr>
          <p:spPr bwMode="auto">
            <a:xfrm>
              <a:off x="3398" y="2400"/>
              <a:ext cx="989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39</a:t>
              </a:r>
            </a:p>
          </p:txBody>
        </p:sp>
        <p:sp>
          <p:nvSpPr>
            <p:cNvPr id="5148" name="Rectangle 17"/>
            <p:cNvSpPr>
              <a:spLocks noChangeArrowheads="1"/>
            </p:cNvSpPr>
            <p:nvPr/>
          </p:nvSpPr>
          <p:spPr bwMode="auto">
            <a:xfrm>
              <a:off x="2410" y="2400"/>
              <a:ext cx="98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38</a:t>
              </a:r>
            </a:p>
          </p:txBody>
        </p:sp>
        <p:sp>
          <p:nvSpPr>
            <p:cNvPr id="5149" name="Rectangle 18"/>
            <p:cNvSpPr>
              <a:spLocks noChangeArrowheads="1"/>
            </p:cNvSpPr>
            <p:nvPr/>
          </p:nvSpPr>
          <p:spPr bwMode="auto">
            <a:xfrm>
              <a:off x="1440" y="2400"/>
              <a:ext cx="970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37</a:t>
              </a:r>
            </a:p>
          </p:txBody>
        </p:sp>
        <p:sp>
          <p:nvSpPr>
            <p:cNvPr id="5150" name="Rectangle 19"/>
            <p:cNvSpPr>
              <a:spLocks noChangeArrowheads="1"/>
            </p:cNvSpPr>
            <p:nvPr/>
          </p:nvSpPr>
          <p:spPr bwMode="auto">
            <a:xfrm>
              <a:off x="432" y="2400"/>
              <a:ext cx="100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36</a:t>
              </a:r>
            </a:p>
          </p:txBody>
        </p:sp>
        <p:sp>
          <p:nvSpPr>
            <p:cNvPr id="5151" name="Line 20"/>
            <p:cNvSpPr>
              <a:spLocks noChangeShapeType="1"/>
            </p:cNvSpPr>
            <p:nvPr/>
          </p:nvSpPr>
          <p:spPr bwMode="auto">
            <a:xfrm>
              <a:off x="432" y="2400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52" name="Line 21"/>
            <p:cNvSpPr>
              <a:spLocks noChangeShapeType="1"/>
            </p:cNvSpPr>
            <p:nvPr/>
          </p:nvSpPr>
          <p:spPr bwMode="auto">
            <a:xfrm>
              <a:off x="432" y="3936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53" name="Line 22"/>
            <p:cNvSpPr>
              <a:spLocks noChangeShapeType="1"/>
            </p:cNvSpPr>
            <p:nvPr/>
          </p:nvSpPr>
          <p:spPr bwMode="auto">
            <a:xfrm>
              <a:off x="432" y="2400"/>
              <a:ext cx="0" cy="1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54" name="Line 23"/>
            <p:cNvSpPr>
              <a:spLocks noChangeShapeType="1"/>
            </p:cNvSpPr>
            <p:nvPr/>
          </p:nvSpPr>
          <p:spPr bwMode="auto">
            <a:xfrm>
              <a:off x="1440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55" name="Line 24"/>
            <p:cNvSpPr>
              <a:spLocks noChangeShapeType="1"/>
            </p:cNvSpPr>
            <p:nvPr/>
          </p:nvSpPr>
          <p:spPr bwMode="auto">
            <a:xfrm>
              <a:off x="2400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56" name="Line 25"/>
            <p:cNvSpPr>
              <a:spLocks noChangeShapeType="1"/>
            </p:cNvSpPr>
            <p:nvPr/>
          </p:nvSpPr>
          <p:spPr bwMode="auto">
            <a:xfrm>
              <a:off x="3398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57" name="Line 26"/>
            <p:cNvSpPr>
              <a:spLocks noChangeShapeType="1"/>
            </p:cNvSpPr>
            <p:nvPr/>
          </p:nvSpPr>
          <p:spPr bwMode="auto">
            <a:xfrm>
              <a:off x="4387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58" name="Line 27"/>
            <p:cNvSpPr>
              <a:spLocks noChangeShapeType="1"/>
            </p:cNvSpPr>
            <p:nvPr/>
          </p:nvSpPr>
          <p:spPr bwMode="auto">
            <a:xfrm>
              <a:off x="5376" y="2400"/>
              <a:ext cx="0" cy="1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5135" name="Line 28"/>
          <p:cNvSpPr>
            <a:spLocks noChangeShapeType="1"/>
          </p:cNvSpPr>
          <p:nvPr/>
        </p:nvSpPr>
        <p:spPr bwMode="auto">
          <a:xfrm>
            <a:off x="3810000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39" name="Immagine 38" descr="87-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738" y="1447800"/>
            <a:ext cx="1482504" cy="1920342"/>
          </a:xfrm>
          <a:prstGeom prst="rect">
            <a:avLst/>
          </a:prstGeom>
        </p:spPr>
      </p:pic>
      <p:pic>
        <p:nvPicPr>
          <p:cNvPr id="40" name="Immagine 39" descr="87-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1447800"/>
            <a:ext cx="1394782" cy="1920342"/>
          </a:xfrm>
          <a:prstGeom prst="rect">
            <a:avLst/>
          </a:prstGeom>
        </p:spPr>
      </p:pic>
      <p:pic>
        <p:nvPicPr>
          <p:cNvPr id="41" name="Immagine 40" descr="87-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1447800"/>
            <a:ext cx="1488904" cy="1920342"/>
          </a:xfrm>
          <a:prstGeom prst="rect">
            <a:avLst/>
          </a:prstGeom>
        </p:spPr>
      </p:pic>
      <p:pic>
        <p:nvPicPr>
          <p:cNvPr id="42" name="Immagine 41" descr="87-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61938" y="1447800"/>
            <a:ext cx="1472262" cy="1920342"/>
          </a:xfrm>
          <a:prstGeom prst="rect">
            <a:avLst/>
          </a:prstGeom>
        </p:spPr>
      </p:pic>
      <p:pic>
        <p:nvPicPr>
          <p:cNvPr id="43" name="Immagine 42" descr="87-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10400" y="1447800"/>
            <a:ext cx="1460740" cy="1920342"/>
          </a:xfrm>
          <a:prstGeom prst="rect">
            <a:avLst/>
          </a:prstGeom>
        </p:spPr>
      </p:pic>
      <p:pic>
        <p:nvPicPr>
          <p:cNvPr id="45" name="Immagine 44" descr="87-3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1999" y="3810000"/>
            <a:ext cx="1447801" cy="1981200"/>
          </a:xfrm>
          <a:prstGeom prst="rect">
            <a:avLst/>
          </a:prstGeom>
        </p:spPr>
      </p:pic>
      <p:pic>
        <p:nvPicPr>
          <p:cNvPr id="46" name="Immagine 45" descr="87-3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64639" y="3810000"/>
            <a:ext cx="1369161" cy="1981200"/>
          </a:xfrm>
          <a:prstGeom prst="rect">
            <a:avLst/>
          </a:prstGeom>
        </p:spPr>
      </p:pic>
      <p:pic>
        <p:nvPicPr>
          <p:cNvPr id="47" name="Immagine 46" descr="87-3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97884" y="3810000"/>
            <a:ext cx="1436116" cy="1981200"/>
          </a:xfrm>
          <a:prstGeom prst="rect">
            <a:avLst/>
          </a:prstGeom>
        </p:spPr>
      </p:pic>
      <p:pic>
        <p:nvPicPr>
          <p:cNvPr id="48" name="Immagine 47" descr="87-3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0" y="3810000"/>
            <a:ext cx="1447800" cy="1981200"/>
          </a:xfrm>
          <a:prstGeom prst="rect">
            <a:avLst/>
          </a:prstGeom>
        </p:spPr>
      </p:pic>
      <p:pic>
        <p:nvPicPr>
          <p:cNvPr id="49" name="Immagine 48" descr="87-4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10400" y="3810000"/>
            <a:ext cx="1512316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964363" y="9906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45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394325" y="9906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44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825875" y="9906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43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284413" y="990600"/>
            <a:ext cx="15414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42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85800" y="990600"/>
            <a:ext cx="1598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</a:t>
            </a:r>
            <a:r>
              <a:rPr lang="it-IT" sz="1200" b="1"/>
              <a:t>41</a:t>
            </a:r>
            <a:endParaRPr lang="it-IT" sz="1200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685800" y="9906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685800" y="3429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6858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2286000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539432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6964363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85344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6158" name="Group 14"/>
          <p:cNvGrpSpPr>
            <a:grpSpLocks/>
          </p:cNvGrpSpPr>
          <p:nvPr/>
        </p:nvGrpSpPr>
        <p:grpSpPr bwMode="auto">
          <a:xfrm>
            <a:off x="685800" y="3429000"/>
            <a:ext cx="7848600" cy="2438400"/>
            <a:chOff x="432" y="2400"/>
            <a:chExt cx="4944" cy="1536"/>
          </a:xfrm>
        </p:grpSpPr>
        <p:sp>
          <p:nvSpPr>
            <p:cNvPr id="6170" name="Rectangle 15"/>
            <p:cNvSpPr>
              <a:spLocks noChangeArrowheads="1"/>
            </p:cNvSpPr>
            <p:nvPr/>
          </p:nvSpPr>
          <p:spPr bwMode="auto">
            <a:xfrm>
              <a:off x="4387" y="2400"/>
              <a:ext cx="989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50</a:t>
              </a:r>
            </a:p>
          </p:txBody>
        </p:sp>
        <p:sp>
          <p:nvSpPr>
            <p:cNvPr id="6171" name="Rectangle 16"/>
            <p:cNvSpPr>
              <a:spLocks noChangeArrowheads="1"/>
            </p:cNvSpPr>
            <p:nvPr/>
          </p:nvSpPr>
          <p:spPr bwMode="auto">
            <a:xfrm>
              <a:off x="3398" y="2400"/>
              <a:ext cx="989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49</a:t>
              </a:r>
            </a:p>
          </p:txBody>
        </p:sp>
        <p:sp>
          <p:nvSpPr>
            <p:cNvPr id="6172" name="Rectangle 17"/>
            <p:cNvSpPr>
              <a:spLocks noChangeArrowheads="1"/>
            </p:cNvSpPr>
            <p:nvPr/>
          </p:nvSpPr>
          <p:spPr bwMode="auto">
            <a:xfrm>
              <a:off x="2410" y="2400"/>
              <a:ext cx="98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48</a:t>
              </a:r>
            </a:p>
          </p:txBody>
        </p:sp>
        <p:sp>
          <p:nvSpPr>
            <p:cNvPr id="6173" name="Rectangle 18"/>
            <p:cNvSpPr>
              <a:spLocks noChangeArrowheads="1"/>
            </p:cNvSpPr>
            <p:nvPr/>
          </p:nvSpPr>
          <p:spPr bwMode="auto">
            <a:xfrm>
              <a:off x="1440" y="2400"/>
              <a:ext cx="970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47</a:t>
              </a:r>
            </a:p>
          </p:txBody>
        </p:sp>
        <p:sp>
          <p:nvSpPr>
            <p:cNvPr id="6174" name="Rectangle 19"/>
            <p:cNvSpPr>
              <a:spLocks noChangeArrowheads="1"/>
            </p:cNvSpPr>
            <p:nvPr/>
          </p:nvSpPr>
          <p:spPr bwMode="auto">
            <a:xfrm>
              <a:off x="432" y="2400"/>
              <a:ext cx="100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46</a:t>
              </a:r>
            </a:p>
          </p:txBody>
        </p:sp>
        <p:sp>
          <p:nvSpPr>
            <p:cNvPr id="6175" name="Line 20"/>
            <p:cNvSpPr>
              <a:spLocks noChangeShapeType="1"/>
            </p:cNvSpPr>
            <p:nvPr/>
          </p:nvSpPr>
          <p:spPr bwMode="auto">
            <a:xfrm>
              <a:off x="432" y="2400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76" name="Line 21"/>
            <p:cNvSpPr>
              <a:spLocks noChangeShapeType="1"/>
            </p:cNvSpPr>
            <p:nvPr/>
          </p:nvSpPr>
          <p:spPr bwMode="auto">
            <a:xfrm>
              <a:off x="432" y="3936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77" name="Line 22"/>
            <p:cNvSpPr>
              <a:spLocks noChangeShapeType="1"/>
            </p:cNvSpPr>
            <p:nvPr/>
          </p:nvSpPr>
          <p:spPr bwMode="auto">
            <a:xfrm>
              <a:off x="432" y="2400"/>
              <a:ext cx="0" cy="1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78" name="Line 23"/>
            <p:cNvSpPr>
              <a:spLocks noChangeShapeType="1"/>
            </p:cNvSpPr>
            <p:nvPr/>
          </p:nvSpPr>
          <p:spPr bwMode="auto">
            <a:xfrm>
              <a:off x="1440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79" name="Line 24"/>
            <p:cNvSpPr>
              <a:spLocks noChangeShapeType="1"/>
            </p:cNvSpPr>
            <p:nvPr/>
          </p:nvSpPr>
          <p:spPr bwMode="auto">
            <a:xfrm>
              <a:off x="2410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80" name="Line 25"/>
            <p:cNvSpPr>
              <a:spLocks noChangeShapeType="1"/>
            </p:cNvSpPr>
            <p:nvPr/>
          </p:nvSpPr>
          <p:spPr bwMode="auto">
            <a:xfrm>
              <a:off x="3398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81" name="Line 26"/>
            <p:cNvSpPr>
              <a:spLocks noChangeShapeType="1"/>
            </p:cNvSpPr>
            <p:nvPr/>
          </p:nvSpPr>
          <p:spPr bwMode="auto">
            <a:xfrm>
              <a:off x="4387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82" name="Line 27"/>
            <p:cNvSpPr>
              <a:spLocks noChangeShapeType="1"/>
            </p:cNvSpPr>
            <p:nvPr/>
          </p:nvSpPr>
          <p:spPr bwMode="auto">
            <a:xfrm>
              <a:off x="5376" y="2400"/>
              <a:ext cx="0" cy="1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159" name="Line 28"/>
          <p:cNvSpPr>
            <a:spLocks noChangeShapeType="1"/>
          </p:cNvSpPr>
          <p:nvPr/>
        </p:nvSpPr>
        <p:spPr bwMode="auto">
          <a:xfrm>
            <a:off x="3810000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39" name="Immagine 38" descr="87-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381200"/>
            <a:ext cx="1447800" cy="1971600"/>
          </a:xfrm>
          <a:prstGeom prst="rect">
            <a:avLst/>
          </a:prstGeom>
        </p:spPr>
      </p:pic>
      <p:pic>
        <p:nvPicPr>
          <p:cNvPr id="40" name="Immagine 39" descr="87-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1371600"/>
            <a:ext cx="1443246" cy="1971600"/>
          </a:xfrm>
          <a:prstGeom prst="rect">
            <a:avLst/>
          </a:prstGeom>
        </p:spPr>
      </p:pic>
      <p:pic>
        <p:nvPicPr>
          <p:cNvPr id="41" name="Immagine 40" descr="87-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1371600"/>
            <a:ext cx="1514189" cy="1971600"/>
          </a:xfrm>
          <a:prstGeom prst="rect">
            <a:avLst/>
          </a:prstGeom>
        </p:spPr>
      </p:pic>
      <p:pic>
        <p:nvPicPr>
          <p:cNvPr id="42" name="Immagine 41" descr="87-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5784" y="1371600"/>
            <a:ext cx="1498416" cy="1971600"/>
          </a:xfrm>
          <a:prstGeom prst="rect">
            <a:avLst/>
          </a:prstGeom>
        </p:spPr>
      </p:pic>
      <p:pic>
        <p:nvPicPr>
          <p:cNvPr id="43" name="Immagine 42" descr="87-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10400" y="1371600"/>
            <a:ext cx="1507617" cy="1971600"/>
          </a:xfrm>
          <a:prstGeom prst="rect">
            <a:avLst/>
          </a:prstGeom>
        </p:spPr>
      </p:pic>
      <p:pic>
        <p:nvPicPr>
          <p:cNvPr id="44" name="Immagine 43" descr="87-4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0932" y="3886200"/>
            <a:ext cx="1472513" cy="1907400"/>
          </a:xfrm>
          <a:prstGeom prst="rect">
            <a:avLst/>
          </a:prstGeom>
        </p:spPr>
      </p:pic>
      <p:pic>
        <p:nvPicPr>
          <p:cNvPr id="45" name="Immagine 44" descr="87-4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62200" y="3886200"/>
            <a:ext cx="1439451" cy="1907400"/>
          </a:xfrm>
          <a:prstGeom prst="rect">
            <a:avLst/>
          </a:prstGeom>
        </p:spPr>
      </p:pic>
      <p:pic>
        <p:nvPicPr>
          <p:cNvPr id="46" name="Immagine 45" descr="87-4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78018" y="3886200"/>
            <a:ext cx="1455982" cy="1907400"/>
          </a:xfrm>
          <a:prstGeom prst="rect">
            <a:avLst/>
          </a:prstGeom>
        </p:spPr>
      </p:pic>
      <p:pic>
        <p:nvPicPr>
          <p:cNvPr id="47" name="Immagine 46" descr="87-4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0" y="3886200"/>
            <a:ext cx="1461068" cy="1907400"/>
          </a:xfrm>
          <a:prstGeom prst="rect">
            <a:avLst/>
          </a:prstGeom>
        </p:spPr>
      </p:pic>
      <p:pic>
        <p:nvPicPr>
          <p:cNvPr id="48" name="Immagine 47" descr="87-5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10400" y="3854582"/>
            <a:ext cx="1447800" cy="19390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284413" y="990600"/>
            <a:ext cx="15414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52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85800" y="990600"/>
            <a:ext cx="1598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</a:t>
            </a:r>
            <a:r>
              <a:rPr lang="it-IT" sz="1200" b="1"/>
              <a:t>51</a:t>
            </a:r>
            <a:endParaRPr lang="it-IT" sz="1200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685800" y="990600"/>
            <a:ext cx="3200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6858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2286000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38862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11" name="Immagine 10" descr="87-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447800"/>
            <a:ext cx="1488346" cy="1958350"/>
          </a:xfrm>
          <a:prstGeom prst="rect">
            <a:avLst/>
          </a:prstGeom>
        </p:spPr>
      </p:pic>
      <p:pic>
        <p:nvPicPr>
          <p:cNvPr id="12" name="Immagine 11" descr="87-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42236" y="1445400"/>
            <a:ext cx="1492262" cy="1958350"/>
          </a:xfrm>
          <a:prstGeom prst="rect">
            <a:avLst/>
          </a:prstGeom>
        </p:spPr>
      </p:pic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685800" y="3429000"/>
            <a:ext cx="3200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189</TotalTime>
  <Words>63</Words>
  <Application>Microsoft Office PowerPoint</Application>
  <PresentationFormat>Presentazione su schermo (4:3)</PresentationFormat>
  <Paragraphs>53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Equinozio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Valued Acer Customer</cp:lastModifiedBy>
  <cp:revision>32</cp:revision>
  <cp:lastPrinted>1601-01-01T00:00:00Z</cp:lastPrinted>
  <dcterms:created xsi:type="dcterms:W3CDTF">1601-01-01T00:00:00Z</dcterms:created>
  <dcterms:modified xsi:type="dcterms:W3CDTF">2013-02-09T10:17:25Z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